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2/23/2016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330" y="696036"/>
            <a:ext cx="928047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Handout for class must include:</a:t>
            </a:r>
          </a:p>
          <a:p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The lyrics where the subjunctive is used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Two verb charts – the regular and the subjunctive conjugations of one of the verbs from the song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Two original sentences using that verb – one regular, one subjunctive</a:t>
            </a:r>
          </a:p>
          <a:p>
            <a:endParaRPr lang="en-US" sz="2400" dirty="0"/>
          </a:p>
          <a:p>
            <a:r>
              <a:rPr lang="en-US" sz="2400" dirty="0" smtClean="0"/>
              <a:t>Presentation must be </a:t>
            </a:r>
            <a:r>
              <a:rPr lang="en-US" sz="2400" smtClean="0"/>
              <a:t>well rehearsed </a:t>
            </a:r>
            <a:r>
              <a:rPr lang="en-US" sz="2400" dirty="0" smtClean="0"/>
              <a:t>and must include:</a:t>
            </a:r>
          </a:p>
          <a:p>
            <a:endParaRPr 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Play music video for class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Discuss lyrics on handout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Present verb conjugation and original sentences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Class writes examples on whiteboards and you check for correctness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5265630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</TotalTime>
  <Words>77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Trebuchet MS</vt:lpstr>
      <vt:lpstr>Wingdings 3</vt:lpstr>
      <vt:lpstr>Facet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2016-02-23T12:16:54Z</dcterms:created>
  <dcterms:modified xsi:type="dcterms:W3CDTF">2016-02-23T12:20:22Z</dcterms:modified>
</cp:coreProperties>
</file>